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a Bradley" initials="SB" lastIdx="1" clrIdx="0">
    <p:extLst>
      <p:ext uri="{19B8F6BF-5375-455C-9EA6-DF929625EA0E}">
        <p15:presenceInfo xmlns:p15="http://schemas.microsoft.com/office/powerpoint/2012/main" userId="S::sbradley1@northislandcollege.ca::4ed75a4d-39eb-46b7-a2f5-4bbdc3605c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0T15:16:27.386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E03C-1BA5-408A-84A3-4F56354C3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491C1-2EB9-45F8-A6F2-B1161D0FE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C657C-2D73-4960-82A1-BCBE1F8C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DF5C3-FB08-4C8B-81C0-486958FD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0983E-9E36-4BEC-965C-BE27F9B6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0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CAA8-8178-4CBA-816D-60B02E26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2AE3B-46C3-4D1D-B079-D1D16578C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46878-6F47-41DF-A414-F33ABE3C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4B389-5B08-44FB-AA63-52661CCF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6AD47-F7AF-488B-8704-3DBFA522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9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1329C-77E4-42A4-94D1-84E3CA7CE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BB36C-35A9-430F-A7F9-7DFDAD644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75F32-ADAE-48BD-BE9A-B328C812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447F5-A900-44A5-9EB3-C28071BD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2AC5-5C66-4375-8C33-FC9937DD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7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5993-E525-40BE-87C0-150BF8C6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47750-B577-4872-9044-22FC2104A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A32CE-474B-4326-9907-3EB63D7D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B2222-2B3D-447E-AD06-7A11152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1C140-8F7D-4978-8191-1C442C6D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6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A5A0-3C9E-4F86-8736-D58494B6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89FF1-AD57-4ACF-BC5F-9B84A9279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F8443-06AA-4575-8E21-F2195124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C029B-9AD8-40D1-A896-9F728E38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87D7-0642-4B68-93CA-01B788B3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5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B396-EC1A-4EE8-8BA4-0FCEAC81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5A1F0-EB51-4D08-AE97-FB12B53A8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C0FD9-44D2-4CC3-AA17-08DD787F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A3A6E-2954-47A2-A771-76759C4B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76547-50E8-4355-9CAB-12E3DAC5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5ECBA-9F0B-4F0C-87A6-20EEC789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4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EFB5-5581-4BD4-837F-388AA9BE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CA560-60E5-482D-8CA7-B5C0E3D6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6C303-A126-4D29-B49B-7B534150F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1CE1-D383-4146-882E-00D3812F7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3BAC1-B5FC-4FE9-A0CF-494D9C35B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4A5C4-2032-442C-86E5-19440B7E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017C9-6E47-4A88-919F-483FD81E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057ED-F180-4422-9E8D-5C5945DE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43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AD34-4658-444E-8185-91624696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C287C-90CB-492F-8897-73F5C0B2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199B0-3171-4F39-9085-F8808ABA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B9754-2AE8-47F2-A80A-A97D264F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3FA6B-7790-4836-A8A9-5A944308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1C311-6CDF-4CBB-9034-8B4F0014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322B3-BBD2-481E-AFBA-C4935B96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9920-FFE3-4D61-9FFE-56C705E4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ACF1B-727C-47BE-8E88-04A0AA7F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9F0A-704E-40CC-B054-14FA6D8A2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AC39C-7BDF-46E6-9135-233DE315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C40B6-68D6-499C-ABCB-83E0FC88A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B9A2C-DE17-4A67-8352-40CBD77A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2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1DC6-2186-4989-B519-935FDF6D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39D64-10B8-4FA9-82E0-67F33CCD6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220E3-9BDD-4BA3-9A6C-83D3A2C60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7A8DF-EF43-48CD-BEDE-A951AC4F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9D3F4-035F-41E9-BEBB-0D88918C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3A9DF-F244-4BD9-AF67-D2138E89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90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FF96F-8D74-41DC-9E3E-03160CFC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BE443-C09E-4B84-91C5-A6F086CDA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441A-78F2-4B23-B29F-ACC974CAA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3A30A-03DE-44F9-AEC7-B9B59816BCAE}" type="datetimeFigureOut">
              <a:rPr lang="en-CA" smtClean="0"/>
              <a:t>2021-03-10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D3BE8-8F70-496A-AD66-276D7EE43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8947-2427-488B-919F-B3973CF25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9799D-336F-464C-8060-F4584C2E34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90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BCA9-2099-434C-AE43-DAFC48EF2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EF3D4-662A-4991-9252-AAA8861E87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B8D558-30BE-4460-B9FA-7B4E96C3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"/>
            <a:ext cx="1219200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823E06-DE59-4920-85E1-0B69FF17C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6" r="4" b="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picture containing water, sky, outdoor, tree&#10;&#10;Description automatically generated">
            <a:extLst>
              <a:ext uri="{FF2B5EF4-FFF2-40B4-BE49-F238E27FC236}">
                <a16:creationId xmlns:a16="http://schemas.microsoft.com/office/drawing/2014/main" id="{2A00437E-9859-4CDA-908E-254760B30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 r="1" b="1066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D334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wood&#10;&#10;Description automatically generated">
            <a:extLst>
              <a:ext uri="{FF2B5EF4-FFF2-40B4-BE49-F238E27FC236}">
                <a16:creationId xmlns:a16="http://schemas.microsoft.com/office/drawing/2014/main" id="{B55871F9-1891-4485-8467-3BFBDD30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B1818497-C4D4-4956-A20A-134F99A3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49" y="3165230"/>
            <a:ext cx="710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C2B867DC-972C-4551-BB2B-DD998CF11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7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921EB70-A4BF-4251-919C-52E4221A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3" y="379828"/>
            <a:ext cx="2753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outdoor, young&#10;&#10;Description automatically generated">
            <a:extLst>
              <a:ext uri="{FF2B5EF4-FFF2-40B4-BE49-F238E27FC236}">
                <a16:creationId xmlns:a16="http://schemas.microsoft.com/office/drawing/2014/main" id="{AC5C9EF8-CCBB-48C0-9C1C-EBEE07368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r="-3" b="661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 descr="A picture containing grass, outdoor, tree, wooded&#10;&#10;Description automatically generated">
            <a:extLst>
              <a:ext uri="{FF2B5EF4-FFF2-40B4-BE49-F238E27FC236}">
                <a16:creationId xmlns:a16="http://schemas.microsoft.com/office/drawing/2014/main" id="{156E398B-6ECA-4C0C-A26E-25C3A0D05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B191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534D6BA-CF92-469B-9A9B-0DAC11066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603"/>
            <a:ext cx="4446013" cy="35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fire&#10;&#10;Description automatically generated with low confidence">
            <a:extLst>
              <a:ext uri="{FF2B5EF4-FFF2-40B4-BE49-F238E27FC236}">
                <a16:creationId xmlns:a16="http://schemas.microsoft.com/office/drawing/2014/main" id="{33C38472-6233-49E4-BEFE-53E811E30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D8090C-8A33-476E-83CD-672F5D6CE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74" y="-629998"/>
            <a:ext cx="4064926" cy="49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posing for a picture next to a tank in the woods&#10;&#10;Description automatically generated with medium confidence">
            <a:extLst>
              <a:ext uri="{FF2B5EF4-FFF2-40B4-BE49-F238E27FC236}">
                <a16:creationId xmlns:a16="http://schemas.microsoft.com/office/drawing/2014/main" id="{5E80A0CC-0C13-4A23-9B64-118744E8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4" b="2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302F1F3-A619-4E0C-BAB7-DF5DF804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76" y="3429000"/>
            <a:ext cx="6122795" cy="39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C9836C8A-F2D8-4592-8EB3-B87A872DC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8F09912-AD9C-4A4F-ADAF-24CEA824E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8" y="1545769"/>
            <a:ext cx="2413550" cy="35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ound, outdoor, person, cooking&#10;&#10;Description automatically generated">
            <a:extLst>
              <a:ext uri="{FF2B5EF4-FFF2-40B4-BE49-F238E27FC236}">
                <a16:creationId xmlns:a16="http://schemas.microsoft.com/office/drawing/2014/main" id="{3855F0EA-BAB5-4D92-8CCD-9F3C01933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2602"/>
          <a:stretch/>
        </p:blipFill>
        <p:spPr>
          <a:xfrm>
            <a:off x="20" y="-7711"/>
            <a:ext cx="12191980" cy="685671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3BEA0F9-739A-4944-97D6-7E789BE9F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68" y="1266092"/>
            <a:ext cx="2255578" cy="53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3427DC5-86E2-4DF0-8A31-3C768231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4" y="1123527"/>
            <a:ext cx="2554855" cy="4604800"/>
          </a:xfrm>
          <a:prstGeom prst="rect">
            <a:avLst/>
          </a:prstGeom>
        </p:spPr>
      </p:pic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door, dark, staring&#10;&#10;Description automatically generated">
            <a:extLst>
              <a:ext uri="{FF2B5EF4-FFF2-40B4-BE49-F238E27FC236}">
                <a16:creationId xmlns:a16="http://schemas.microsoft.com/office/drawing/2014/main" id="{ACE75291-4116-4558-B0C2-2171444CF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59" y="1123527"/>
            <a:ext cx="2555663" cy="4604800"/>
          </a:xfrm>
          <a:prstGeom prst="rect">
            <a:avLst/>
          </a:prstGeom>
        </p:spPr>
      </p:pic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558437D-8613-46AC-9D46-9033A1592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54" y="1123527"/>
            <a:ext cx="2555663" cy="4604800"/>
          </a:xfrm>
          <a:prstGeom prst="rect">
            <a:avLst/>
          </a:prstGeom>
        </p:spPr>
      </p:pic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AD275AFD-95DA-4073-8E70-A8C12AB6C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90" y="1123527"/>
            <a:ext cx="2555663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Shawna Bradley</dc:creator>
  <cp:lastModifiedBy>Shawna Bradley</cp:lastModifiedBy>
  <cp:revision>7</cp:revision>
  <dcterms:created xsi:type="dcterms:W3CDTF">2021-03-10T20:25:14Z</dcterms:created>
  <dcterms:modified xsi:type="dcterms:W3CDTF">2021-03-11T04:36:16Z</dcterms:modified>
</cp:coreProperties>
</file>